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03B5E-0F76-1A47-B387-83197191DC67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C785-AF13-E94C-A632-48CABD6B5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5A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52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5A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01" y="669924"/>
            <a:ext cx="4060899" cy="6056107"/>
          </a:xfrm>
        </p:spPr>
        <p:txBody>
          <a:bodyPr>
            <a:normAutofit lnSpcReduction="10000"/>
          </a:bodyPr>
          <a:lstStyle/>
          <a:p>
            <a:r>
              <a:rPr lang="en-US" sz="2162" dirty="0" smtClean="0"/>
              <a:t>Le </a:t>
            </a:r>
            <a:r>
              <a:rPr lang="en-US" sz="2162" dirty="0" err="1" smtClean="0"/>
              <a:t>demi</a:t>
            </a:r>
            <a:r>
              <a:rPr lang="en-US" sz="2162" dirty="0" smtClean="0"/>
              <a:t>-frère – the half-brother</a:t>
            </a:r>
          </a:p>
          <a:p>
            <a:r>
              <a:rPr lang="en-US" sz="2162" dirty="0" smtClean="0"/>
              <a:t>La </a:t>
            </a:r>
            <a:r>
              <a:rPr lang="en-US" sz="2162" dirty="0" err="1" smtClean="0"/>
              <a:t>demi-soeur</a:t>
            </a:r>
            <a:r>
              <a:rPr lang="en-US" sz="2162" dirty="0" smtClean="0"/>
              <a:t> – the half-sister</a:t>
            </a:r>
          </a:p>
          <a:p>
            <a:r>
              <a:rPr lang="en-US" sz="2162" dirty="0" smtClean="0"/>
              <a:t>Le beau-frère –the step-brother</a:t>
            </a:r>
          </a:p>
          <a:p>
            <a:pPr lvl="4"/>
            <a:r>
              <a:rPr lang="en-US" sz="1600" dirty="0" smtClean="0"/>
              <a:t>The brother-in-law</a:t>
            </a:r>
          </a:p>
          <a:p>
            <a:r>
              <a:rPr lang="en-US" sz="2162" dirty="0" smtClean="0"/>
              <a:t>La belle-</a:t>
            </a:r>
            <a:r>
              <a:rPr lang="en-US" sz="2162" dirty="0" err="1" smtClean="0"/>
              <a:t>soeur</a:t>
            </a:r>
            <a:r>
              <a:rPr lang="en-US" sz="2162" dirty="0" smtClean="0"/>
              <a:t> – the step-sister</a:t>
            </a:r>
          </a:p>
          <a:p>
            <a:pPr lvl="4"/>
            <a:r>
              <a:rPr lang="en-US" sz="1600" dirty="0" smtClean="0"/>
              <a:t>The sister-in-law</a:t>
            </a:r>
          </a:p>
          <a:p>
            <a:r>
              <a:rPr lang="en-US" sz="2162" dirty="0" smtClean="0"/>
              <a:t>Le cousin- the boy cousin</a:t>
            </a:r>
          </a:p>
          <a:p>
            <a:r>
              <a:rPr lang="en-US" sz="2162" dirty="0" smtClean="0"/>
              <a:t>La </a:t>
            </a:r>
            <a:r>
              <a:rPr lang="en-US" sz="2162" dirty="0" err="1" smtClean="0"/>
              <a:t>cousine</a:t>
            </a:r>
            <a:r>
              <a:rPr lang="en-US" sz="2162" dirty="0" smtClean="0"/>
              <a:t> – the girl cousin</a:t>
            </a:r>
          </a:p>
          <a:p>
            <a:r>
              <a:rPr lang="en-US" sz="2162" dirty="0" smtClean="0"/>
              <a:t>Les parents – the parents</a:t>
            </a:r>
          </a:p>
          <a:p>
            <a:pPr lvl="4"/>
            <a:r>
              <a:rPr lang="en-US" sz="1600" dirty="0" smtClean="0"/>
              <a:t>The relatives</a:t>
            </a:r>
          </a:p>
          <a:p>
            <a:r>
              <a:rPr lang="en-US" sz="2162" dirty="0" smtClean="0"/>
              <a:t>Les </a:t>
            </a:r>
            <a:r>
              <a:rPr lang="en-US" sz="2162" dirty="0" err="1" smtClean="0"/>
              <a:t>enfants</a:t>
            </a:r>
            <a:r>
              <a:rPr lang="en-US" sz="2162" dirty="0" smtClean="0"/>
              <a:t> – the children</a:t>
            </a:r>
          </a:p>
          <a:p>
            <a:r>
              <a:rPr lang="en-US" sz="2162" dirty="0" smtClean="0"/>
              <a:t>Le </a:t>
            </a:r>
            <a:r>
              <a:rPr lang="en-US" sz="2162" dirty="0" err="1" smtClean="0"/>
              <a:t>fils</a:t>
            </a:r>
            <a:r>
              <a:rPr lang="en-US" sz="2162" dirty="0" smtClean="0"/>
              <a:t> – the son</a:t>
            </a:r>
          </a:p>
          <a:p>
            <a:r>
              <a:rPr lang="en-US" sz="2162" dirty="0" smtClean="0"/>
              <a:t>La </a:t>
            </a:r>
            <a:r>
              <a:rPr lang="en-US" sz="2162" dirty="0" err="1" smtClean="0"/>
              <a:t>fille</a:t>
            </a:r>
            <a:r>
              <a:rPr lang="en-US" sz="2162" dirty="0" smtClean="0"/>
              <a:t> – the daughter</a:t>
            </a:r>
          </a:p>
          <a:p>
            <a:r>
              <a:rPr lang="en-US" sz="2162" dirty="0" smtClean="0"/>
              <a:t>La femme – the wife</a:t>
            </a:r>
          </a:p>
          <a:p>
            <a:r>
              <a:rPr lang="en-US" sz="2162" dirty="0" smtClean="0"/>
              <a:t>Le </a:t>
            </a:r>
            <a:r>
              <a:rPr lang="en-US" sz="2162" dirty="0" err="1" smtClean="0"/>
              <a:t>mari</a:t>
            </a:r>
            <a:r>
              <a:rPr lang="en-US" sz="2162" dirty="0" smtClean="0"/>
              <a:t> – the husband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822324"/>
            <a:ext cx="4473501" cy="5903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famille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- the family	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grand-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grand-father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grand-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162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grand-mother</a:t>
            </a:r>
            <a:endParaRPr kumimoji="0" lang="en-US" sz="216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father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mother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beau-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step-father</a:t>
            </a:r>
          </a:p>
          <a:p>
            <a:pPr marL="2171700" lvl="4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162" dirty="0" smtClean="0"/>
              <a:t>The father-in-law</a:t>
            </a:r>
            <a:endParaRPr kumimoji="0" lang="en-US" sz="216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belle-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mère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step-mom</a:t>
            </a:r>
          </a:p>
          <a:p>
            <a:pPr marL="2171700" lvl="4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162" dirty="0" smtClean="0"/>
              <a:t>The mother-in-law</a:t>
            </a:r>
            <a:endParaRPr kumimoji="0" lang="en-US" sz="216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L’oncle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</a:t>
            </a:r>
            <a:r>
              <a:rPr lang="en-US" sz="2162" dirty="0" smtClean="0"/>
              <a:t>uncle</a:t>
            </a:r>
            <a:endParaRPr kumimoji="0" lang="en-US" sz="216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tante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aunt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frère – the brother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n-US" sz="2162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soeur</a:t>
            </a:r>
            <a:r>
              <a:rPr kumimoji="0" lang="en-US" sz="216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the sister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5A Hair and Eye color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Hair color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cheveux</a:t>
            </a:r>
            <a:r>
              <a:rPr lang="en-US" dirty="0" smtClean="0"/>
              <a:t> – hair						</a:t>
            </a:r>
          </a:p>
          <a:p>
            <a:pPr lvl="1"/>
            <a:r>
              <a:rPr lang="en-US" dirty="0" smtClean="0"/>
              <a:t>Blonds - blonde</a:t>
            </a:r>
          </a:p>
          <a:p>
            <a:pPr lvl="1"/>
            <a:r>
              <a:rPr lang="en-US" dirty="0" err="1" smtClean="0"/>
              <a:t>Bruns</a:t>
            </a:r>
            <a:r>
              <a:rPr lang="en-US" dirty="0" smtClean="0"/>
              <a:t> – brown </a:t>
            </a:r>
          </a:p>
          <a:p>
            <a:pPr lvl="1"/>
            <a:r>
              <a:rPr lang="en-US" dirty="0" smtClean="0"/>
              <a:t>Roux - red</a:t>
            </a:r>
          </a:p>
          <a:p>
            <a:pPr lvl="1"/>
            <a:r>
              <a:rPr lang="en-US" dirty="0" smtClean="0"/>
              <a:t>Noirs – black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437683" y="1600201"/>
            <a:ext cx="35864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Eye color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Les </a:t>
            </a:r>
            <a:r>
              <a:rPr lang="en-US" sz="2800" dirty="0" err="1" smtClean="0"/>
              <a:t>yeux</a:t>
            </a:r>
            <a:r>
              <a:rPr lang="en-US" sz="2800" dirty="0" smtClean="0"/>
              <a:t> – eyes </a:t>
            </a:r>
          </a:p>
          <a:p>
            <a:pPr lvl="1"/>
            <a:r>
              <a:rPr lang="en-US" sz="2800" dirty="0" smtClean="0"/>
              <a:t>Bleus - blue</a:t>
            </a:r>
          </a:p>
          <a:p>
            <a:pPr lvl="1"/>
            <a:r>
              <a:rPr lang="en-US" sz="2800" dirty="0" smtClean="0"/>
              <a:t>Gris – gray </a:t>
            </a:r>
          </a:p>
          <a:p>
            <a:pPr lvl="1"/>
            <a:r>
              <a:rPr lang="en-US" sz="2800" dirty="0" smtClean="0"/>
              <a:t>Verts – green </a:t>
            </a:r>
          </a:p>
          <a:p>
            <a:pPr lvl="1"/>
            <a:r>
              <a:rPr lang="en-US" sz="2800" dirty="0" smtClean="0"/>
              <a:t>Noirs – dark brown</a:t>
            </a:r>
          </a:p>
          <a:p>
            <a:pPr lvl="1"/>
            <a:r>
              <a:rPr lang="en-US" sz="2800" dirty="0" err="1" smtClean="0"/>
              <a:t>Noisette</a:t>
            </a:r>
            <a:r>
              <a:rPr lang="en-US" sz="2800" dirty="0" smtClean="0"/>
              <a:t> – </a:t>
            </a:r>
            <a:r>
              <a:rPr lang="en-US" sz="2800" dirty="0" err="1" smtClean="0"/>
              <a:t>hazle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Marron – brown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yeux</a:t>
            </a:r>
            <a:endParaRPr lang="en-US" dirty="0" smtClean="0"/>
          </a:p>
          <a:p>
            <a:pPr lvl="1"/>
            <a:r>
              <a:rPr lang="en-US" dirty="0" err="1" smtClean="0"/>
              <a:t>Bleux</a:t>
            </a:r>
            <a:endParaRPr lang="en-US" dirty="0" smtClean="0"/>
          </a:p>
          <a:p>
            <a:pPr lvl="1"/>
            <a:r>
              <a:rPr lang="en-US" dirty="0" smtClean="0"/>
              <a:t>Gris</a:t>
            </a:r>
          </a:p>
          <a:p>
            <a:pPr lvl="1"/>
            <a:r>
              <a:rPr lang="en-US" dirty="0" err="1" smtClean="0"/>
              <a:t>Verts</a:t>
            </a:r>
            <a:endParaRPr lang="en-US" dirty="0" smtClean="0"/>
          </a:p>
          <a:p>
            <a:pPr lvl="1"/>
            <a:r>
              <a:rPr lang="en-US" dirty="0" smtClean="0"/>
              <a:t>Noirs</a:t>
            </a:r>
          </a:p>
          <a:p>
            <a:pPr lvl="1"/>
            <a:r>
              <a:rPr lang="en-US" dirty="0" err="1" smtClean="0"/>
              <a:t>Noisette</a:t>
            </a:r>
            <a:endParaRPr lang="en-US" dirty="0" smtClean="0"/>
          </a:p>
          <a:p>
            <a:pPr lvl="1"/>
            <a:r>
              <a:rPr lang="en-US" dirty="0" err="1" smtClean="0"/>
              <a:t>Marron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Avoir</a:t>
            </a:r>
            <a:r>
              <a:rPr lang="en-US" dirty="0" smtClean="0"/>
              <a:t> +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408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avoir</a:t>
            </a:r>
            <a:r>
              <a:rPr lang="en-US" dirty="0" smtClean="0"/>
              <a:t> to say your age, or to ask someone their age:</a:t>
            </a:r>
          </a:p>
          <a:p>
            <a:pPr lvl="1"/>
            <a:r>
              <a:rPr lang="en-US" dirty="0" err="1" smtClean="0"/>
              <a:t>J’</a:t>
            </a:r>
            <a:r>
              <a:rPr lang="en-US" b="1" u="sng" dirty="0" err="1" smtClean="0">
                <a:solidFill>
                  <a:srgbClr val="008000"/>
                </a:solidFill>
              </a:rPr>
              <a:t>ai</a:t>
            </a:r>
            <a:r>
              <a:rPr lang="en-US" dirty="0" smtClean="0"/>
              <a:t> </a:t>
            </a:r>
            <a:r>
              <a:rPr lang="en-US" dirty="0" err="1" smtClean="0"/>
              <a:t>trois</a:t>
            </a:r>
            <a:r>
              <a:rPr lang="en-US" dirty="0" smtClean="0"/>
              <a:t> ans. – I’m three.</a:t>
            </a:r>
          </a:p>
          <a:p>
            <a:pPr lvl="1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008000"/>
                </a:solidFill>
              </a:rPr>
              <a:t>as</a:t>
            </a:r>
            <a:r>
              <a:rPr lang="en-US" dirty="0" smtClean="0"/>
              <a:t>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âge</a:t>
            </a:r>
            <a:r>
              <a:rPr lang="en-US" dirty="0" smtClean="0"/>
              <a:t>? – How old are you?</a:t>
            </a:r>
          </a:p>
          <a:p>
            <a:pPr lvl="1"/>
            <a:r>
              <a:rPr lang="en-US" dirty="0" smtClean="0"/>
              <a:t>Il </a:t>
            </a:r>
            <a:r>
              <a:rPr lang="en-US" b="1" u="sng" dirty="0" smtClean="0">
                <a:solidFill>
                  <a:srgbClr val="008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sept</a:t>
            </a:r>
            <a:r>
              <a:rPr lang="en-US" dirty="0" smtClean="0"/>
              <a:t> ans. – He’s seven.</a:t>
            </a:r>
          </a:p>
          <a:p>
            <a:pPr lvl="1"/>
            <a:r>
              <a:rPr lang="en-US" dirty="0" smtClean="0"/>
              <a:t>Nous </a:t>
            </a:r>
            <a:r>
              <a:rPr lang="en-US" b="1" u="sng" dirty="0" err="1" smtClean="0">
                <a:solidFill>
                  <a:srgbClr val="008000"/>
                </a:solidFill>
              </a:rPr>
              <a:t>avons</a:t>
            </a:r>
            <a:r>
              <a:rPr lang="en-US" b="1" u="sng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/>
              <a:t>treize</a:t>
            </a:r>
            <a:r>
              <a:rPr lang="en-US" dirty="0" smtClean="0"/>
              <a:t> ans.  - We’re </a:t>
            </a:r>
            <a:r>
              <a:rPr lang="en-US" dirty="0" err="1" smtClean="0"/>
              <a:t>thriteen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**</a:t>
            </a:r>
            <a:r>
              <a:rPr lang="en-US" dirty="0" err="1" smtClean="0"/>
              <a:t>ans</a:t>
            </a:r>
            <a:r>
              <a:rPr lang="en-US" dirty="0" smtClean="0"/>
              <a:t> – years</a:t>
            </a:r>
          </a:p>
          <a:p>
            <a:pPr lvl="1"/>
            <a:r>
              <a:rPr lang="en-US" dirty="0" smtClean="0"/>
              <a:t>**</a:t>
            </a:r>
            <a:r>
              <a:rPr lang="en-US" dirty="0" err="1" smtClean="0"/>
              <a:t>quel</a:t>
            </a:r>
            <a:r>
              <a:rPr lang="en-US" dirty="0" smtClean="0"/>
              <a:t> – what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179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5A Vocabulary</vt:lpstr>
      <vt:lpstr>5A Vocabulary</vt:lpstr>
      <vt:lpstr>5A Hair and Eye color </vt:lpstr>
      <vt:lpstr>PowerPoint Presentation</vt:lpstr>
      <vt:lpstr>Avoir + age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5A Vocabulary</dc:title>
  <dc:creator>PA Department of Education Classrooms for the Future</dc:creator>
  <cp:lastModifiedBy>User</cp:lastModifiedBy>
  <cp:revision>6</cp:revision>
  <dcterms:created xsi:type="dcterms:W3CDTF">2013-02-05T14:21:24Z</dcterms:created>
  <dcterms:modified xsi:type="dcterms:W3CDTF">2019-02-08T18:54:48Z</dcterms:modified>
</cp:coreProperties>
</file>